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3" r:id="rId4"/>
    <p:sldId id="304" r:id="rId5"/>
    <p:sldId id="294" r:id="rId6"/>
    <p:sldId id="295" r:id="rId7"/>
    <p:sldId id="269" r:id="rId8"/>
    <p:sldId id="284" r:id="rId9"/>
    <p:sldId id="290" r:id="rId10"/>
    <p:sldId id="296" r:id="rId11"/>
    <p:sldId id="299" r:id="rId12"/>
    <p:sldId id="302" r:id="rId13"/>
    <p:sldId id="288" r:id="rId14"/>
    <p:sldId id="298" r:id="rId15"/>
    <p:sldId id="291" r:id="rId16"/>
    <p:sldId id="297" r:id="rId17"/>
    <p:sldId id="292" r:id="rId18"/>
    <p:sldId id="285" r:id="rId19"/>
    <p:sldId id="293" r:id="rId20"/>
    <p:sldId id="289" r:id="rId21"/>
    <p:sldId id="300" r:id="rId22"/>
    <p:sldId id="301" r:id="rId23"/>
    <p:sldId id="287" r:id="rId24"/>
    <p:sldId id="259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Lato Bold" panose="020F0502020204030203" charset="0"/>
      <p:regular r:id="rId54"/>
      <p:bold r:id="rId55"/>
      <p:italic r:id="rId56"/>
      <p:boldItalic r:id="rId57"/>
    </p:embeddedFont>
    <p:embeddedFont>
      <p:font typeface="Noto Sans" panose="020B0502040504020204" pitchFamily="34" charset="0"/>
      <p:regular r:id="rId58"/>
      <p:bold r:id="rId59"/>
      <p:italic r:id="rId60"/>
      <p:boldItalic r:id="rId61"/>
    </p:embeddedFont>
    <p:embeddedFont>
      <p:font typeface="Noto Sans Bold" panose="020B0802040504020204" charset="0"/>
      <p:regular r:id="rId62"/>
      <p:bold r:id="rId63"/>
    </p:embeddedFont>
    <p:embeddedFont>
      <p:font typeface="Open Sans Bold" panose="020B0604020202020204" charset="0"/>
      <p:regular r:id="rId64"/>
      <p:bold r:id="rId65"/>
      <p:italic r:id="rId66"/>
      <p:boldItalic r:id="rId67"/>
    </p:embeddedFont>
    <p:embeddedFont>
      <p:font typeface="Open Sans Light" panose="020B0306030504020204" pitchFamily="34" charset="0"/>
      <p:regular r:id="rId68"/>
      <p:italic r:id="rId69"/>
    </p:embeddedFont>
    <p:embeddedFont>
      <p:font typeface="Open Sauce" panose="020B0604020202020204" charset="0"/>
      <p:regular r:id="rId70"/>
    </p:embeddedFont>
    <p:embeddedFont>
      <p:font typeface="Open Sauce Bold" panose="020B0604020202020204" charset="0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3300"/>
    <a:srgbClr val="006400"/>
    <a:srgbClr val="00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40" d="100"/>
          <a:sy n="40" d="100"/>
        </p:scale>
        <p:origin x="2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626B-7F39-4304-98FD-685FFCF44412}" type="datetimeFigureOut">
              <a:rPr lang="en-NZ" smtClean="0"/>
              <a:t>23/05/2023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45A9-C393-471E-9CA3-CD735F6CFE0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8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045A9-C393-471E-9CA3-CD735F6CFE02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00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svg"/><Relationship Id="rId42" Type="http://schemas.openxmlformats.org/officeDocument/2006/relationships/image" Target="../media/image16.png"/><Relationship Id="rId47" Type="http://schemas.openxmlformats.org/officeDocument/2006/relationships/image" Target="../media/image88.svg"/><Relationship Id="rId63" Type="http://schemas.openxmlformats.org/officeDocument/2006/relationships/image" Target="../media/image102.svg"/><Relationship Id="rId68" Type="http://schemas.openxmlformats.org/officeDocument/2006/relationships/image" Target="../media/image105.png"/><Relationship Id="rId16" Type="http://schemas.openxmlformats.org/officeDocument/2006/relationships/image" Target="../media/image59.pn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6.svg"/><Relationship Id="rId53" Type="http://schemas.openxmlformats.org/officeDocument/2006/relationships/image" Target="../media/image94.svg"/><Relationship Id="rId58" Type="http://schemas.openxmlformats.org/officeDocument/2006/relationships/image" Target="../media/image99.png"/><Relationship Id="rId66" Type="http://schemas.openxmlformats.org/officeDocument/2006/relationships/image" Target="../media/image20.png"/><Relationship Id="rId74" Type="http://schemas.openxmlformats.org/officeDocument/2006/relationships/image" Target="../media/image111.png"/><Relationship Id="rId79" Type="http://schemas.openxmlformats.org/officeDocument/2006/relationships/image" Target="../media/image116.svg"/><Relationship Id="rId5" Type="http://schemas.openxmlformats.org/officeDocument/2006/relationships/image" Target="../media/image48.svg"/><Relationship Id="rId61" Type="http://schemas.openxmlformats.org/officeDocument/2006/relationships/image" Target="../media/image19.sv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17.sv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64" Type="http://schemas.openxmlformats.org/officeDocument/2006/relationships/image" Target="../media/image103.png"/><Relationship Id="rId69" Type="http://schemas.openxmlformats.org/officeDocument/2006/relationships/image" Target="../media/image106.svg"/><Relationship Id="rId77" Type="http://schemas.openxmlformats.org/officeDocument/2006/relationships/image" Target="../media/image114.svg"/><Relationship Id="rId8" Type="http://schemas.openxmlformats.org/officeDocument/2006/relationships/image" Target="../media/image51.png"/><Relationship Id="rId51" Type="http://schemas.openxmlformats.org/officeDocument/2006/relationships/image" Target="../media/image92.svg"/><Relationship Id="rId72" Type="http://schemas.openxmlformats.org/officeDocument/2006/relationships/image" Target="../media/image109.pn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7.png"/><Relationship Id="rId59" Type="http://schemas.openxmlformats.org/officeDocument/2006/relationships/image" Target="../media/image100.svg"/><Relationship Id="rId67" Type="http://schemas.openxmlformats.org/officeDocument/2006/relationships/image" Target="../media/image21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5.png"/><Relationship Id="rId62" Type="http://schemas.openxmlformats.org/officeDocument/2006/relationships/image" Target="../media/image101.png"/><Relationship Id="rId70" Type="http://schemas.openxmlformats.org/officeDocument/2006/relationships/image" Target="../media/image107.png"/><Relationship Id="rId75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0.svg"/><Relationship Id="rId57" Type="http://schemas.openxmlformats.org/officeDocument/2006/relationships/image" Target="../media/image98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8.png"/><Relationship Id="rId65" Type="http://schemas.openxmlformats.org/officeDocument/2006/relationships/image" Target="../media/image104.svg"/><Relationship Id="rId73" Type="http://schemas.openxmlformats.org/officeDocument/2006/relationships/image" Target="../media/image110.svg"/><Relationship Id="rId78" Type="http://schemas.openxmlformats.org/officeDocument/2006/relationships/image" Target="../media/image115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34" Type="http://schemas.openxmlformats.org/officeDocument/2006/relationships/image" Target="../media/image77.png"/><Relationship Id="rId50" Type="http://schemas.openxmlformats.org/officeDocument/2006/relationships/image" Target="../media/image91.png"/><Relationship Id="rId55" Type="http://schemas.openxmlformats.org/officeDocument/2006/relationships/image" Target="../media/image96.svg"/><Relationship Id="rId76" Type="http://schemas.openxmlformats.org/officeDocument/2006/relationships/image" Target="../media/image113.png"/><Relationship Id="rId7" Type="http://schemas.openxmlformats.org/officeDocument/2006/relationships/image" Target="../media/image50.svg"/><Relationship Id="rId71" Type="http://schemas.openxmlformats.org/officeDocument/2006/relationships/image" Target="../media/image108.svg"/><Relationship Id="rId2" Type="http://schemas.openxmlformats.org/officeDocument/2006/relationships/image" Target="../media/image45.png"/><Relationship Id="rId29" Type="http://schemas.openxmlformats.org/officeDocument/2006/relationships/image" Target="../media/image7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sonwilliams.co.nz/blog/introducing-the-2022-nz-staff-turnover-survey-repor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camag.com/nz/specialisation/employee-engagement/how-much-does-it-costs-to-hire-one-employee/19334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55C684B6-EAFD-35B1-4B95-837A2625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11044" r="11" b="22892"/>
          <a:stretch/>
        </p:blipFill>
        <p:spPr>
          <a:xfrm>
            <a:off x="1" y="0"/>
            <a:ext cx="1831347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6" y="3072546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KIA ORA ROBOTICS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092390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648201" y="4873283"/>
            <a:ext cx="13639800" cy="2632417"/>
          </a:xfrm>
          <a:custGeom>
            <a:avLst/>
            <a:gdLst/>
            <a:ahLst/>
            <a:cxnLst/>
            <a:rect l="l" t="t" r="r" b="b"/>
            <a:pathLst>
              <a:path w="2135072" h="135474">
                <a:moveTo>
                  <a:pt x="0" y="0"/>
                </a:moveTo>
                <a:lnTo>
                  <a:pt x="2135072" y="0"/>
                </a:lnTo>
                <a:lnTo>
                  <a:pt x="2135072" y="135474"/>
                </a:lnTo>
                <a:lnTo>
                  <a:pt x="0" y="135474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5" name="TextBox 15"/>
          <p:cNvSpPr txBox="1"/>
          <p:nvPr/>
        </p:nvSpPr>
        <p:spPr>
          <a:xfrm>
            <a:off x="3617496" y="5199019"/>
            <a:ext cx="13959760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Project Progress Meeting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Joe Chance, Hannah Larsen, Inuka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Open Sans Bold"/>
              </a:rPr>
              <a:t>Panditha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, Rebecca Aitken</a:t>
            </a:r>
            <a:endParaRPr lang="en-US" sz="2400" u="none" dirty="0">
              <a:solidFill>
                <a:schemeClr val="bg1">
                  <a:lumMod val="95000"/>
                </a:schemeClr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Current Concept/CAD 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16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EDA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558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SDA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945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Deliverables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88643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Principles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Design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Process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Compliance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Washington Accords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441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C335B3D3-E2AC-BCF7-63AD-E9514311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118" y="151875"/>
            <a:ext cx="9388869" cy="983137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Te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Reo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Maori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 err="1">
                <a:solidFill>
                  <a:srgbClr val="000000"/>
                </a:solidFill>
                <a:latin typeface="Noto Sans"/>
              </a:rPr>
              <a:t>Kaikitanga</a:t>
            </a: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oto Sans"/>
              </a:rPr>
              <a:t>Stewardship </a:t>
            </a:r>
            <a:endParaRPr lang="en-US" sz="2000" b="1" u="none" dirty="0">
              <a:solidFill>
                <a:srgbClr val="000000"/>
              </a:solidFill>
              <a:latin typeface="Noto Sans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  <p:pic>
        <p:nvPicPr>
          <p:cNvPr id="9" name="Picture 8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B2E6EE09-6074-55FB-6B2E-BB17F0BC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4" y="256163"/>
            <a:ext cx="9114049" cy="9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18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0791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140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1028700" y="1233257"/>
            <a:ext cx="15430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 Context &amp; Motivation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991DE01-83C0-C28F-8B8F-48471C9B75D9}"/>
              </a:ext>
            </a:extLst>
          </p:cNvPr>
          <p:cNvSpPr txBox="1"/>
          <p:nvPr/>
        </p:nvSpPr>
        <p:spPr>
          <a:xfrm>
            <a:off x="1069639" y="317014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Context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0571FFA-F113-1A77-3669-2DFEFD06FB57}"/>
              </a:ext>
            </a:extLst>
          </p:cNvPr>
          <p:cNvSpPr txBox="1"/>
          <p:nvPr/>
        </p:nvSpPr>
        <p:spPr>
          <a:xfrm>
            <a:off x="1028700" y="408809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013145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Individual Breakdown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7" name="TextBox 7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0" name="TextBox 10"/>
          <p:cNvSpPr txBox="1"/>
          <p:nvPr/>
        </p:nvSpPr>
        <p:spPr>
          <a:xfrm>
            <a:off x="1725930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9" name="TextBox 19"/>
          <p:cNvSpPr txBox="1"/>
          <p:nvPr/>
        </p:nvSpPr>
        <p:spPr>
          <a:xfrm>
            <a:off x="1416036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Hannah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Mechanical Systems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34774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22" name="TextBox 22"/>
          <p:cNvSpPr txBox="1"/>
          <p:nvPr/>
        </p:nvSpPr>
        <p:spPr>
          <a:xfrm>
            <a:off x="5766680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FFFFFF"/>
                </a:solidFill>
                <a:latin typeface="Noto Sans Bold"/>
              </a:rPr>
              <a:t>Inuka</a:t>
            </a: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Electrical Systems </a:t>
            </a:r>
          </a:p>
        </p:txBody>
      </p:sp>
      <p:sp>
        <p:nvSpPr>
          <p:cNvPr id="24" name="Freeform 24"/>
          <p:cNvSpPr/>
          <p:nvPr/>
        </p:nvSpPr>
        <p:spPr>
          <a:xfrm>
            <a:off x="966678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5" name="TextBox 25"/>
          <p:cNvSpPr txBox="1"/>
          <p:nvPr/>
        </p:nvSpPr>
        <p:spPr>
          <a:xfrm>
            <a:off x="10172798" y="6639801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Joe 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Software Systems 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985819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8" name="TextBox 28"/>
          <p:cNvSpPr txBox="1"/>
          <p:nvPr/>
        </p:nvSpPr>
        <p:spPr>
          <a:xfrm>
            <a:off x="14491837" y="6573303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Rebecca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 Project Management </a:t>
            </a:r>
          </a:p>
        </p:txBody>
      </p:sp>
    </p:spTree>
    <p:extLst>
      <p:ext uri="{BB962C8B-B14F-4D97-AF65-F5344CB8AC3E}">
        <p14:creationId xmlns:p14="http://schemas.microsoft.com/office/powerpoint/2010/main" val="226250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95366C-F254-07D6-AB3C-BA08139C921F}"/>
              </a:ext>
            </a:extLst>
          </p:cNvPr>
          <p:cNvGrpSpPr/>
          <p:nvPr/>
        </p:nvGrpSpPr>
        <p:grpSpPr>
          <a:xfrm>
            <a:off x="-42772" y="18047"/>
            <a:ext cx="8636026" cy="11046592"/>
            <a:chOff x="-67790" y="303750"/>
            <a:chExt cx="8636026" cy="11046592"/>
          </a:xfrm>
        </p:grpSpPr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B34F8E2B-5621-952A-3205-31B463051123}"/>
                </a:ext>
              </a:extLst>
            </p:cNvPr>
            <p:cNvSpPr/>
            <p:nvPr/>
          </p:nvSpPr>
          <p:spPr>
            <a:xfrm>
              <a:off x="-67790" y="8047253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E032CC36-B654-72AA-E5D2-A7D8B560A7FB}"/>
                </a:ext>
              </a:extLst>
            </p:cNvPr>
            <p:cNvSpPr/>
            <p:nvPr/>
          </p:nvSpPr>
          <p:spPr>
            <a:xfrm>
              <a:off x="-42909" y="5460603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380BB497-DC2A-8769-ECB4-FD4433DCEECD}"/>
                </a:ext>
              </a:extLst>
            </p:cNvPr>
            <p:cNvSpPr/>
            <p:nvPr/>
          </p:nvSpPr>
          <p:spPr>
            <a:xfrm>
              <a:off x="-26049" y="2890400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9B642484-FC72-C711-1056-F99985365C79}"/>
                </a:ext>
              </a:extLst>
            </p:cNvPr>
            <p:cNvSpPr/>
            <p:nvPr/>
          </p:nvSpPr>
          <p:spPr>
            <a:xfrm>
              <a:off x="-13025" y="303750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6190" y="910131"/>
            <a:ext cx="7412866" cy="1373662"/>
            <a:chOff x="-17181" y="-271774"/>
            <a:chExt cx="9883821" cy="1831550"/>
          </a:xfrm>
        </p:grpSpPr>
        <p:sp>
          <p:nvSpPr>
            <p:cNvPr id="25" name="TextBox 25"/>
            <p:cNvSpPr txBox="1"/>
            <p:nvPr/>
          </p:nvSpPr>
          <p:spPr>
            <a:xfrm>
              <a:off x="-17181" y="1047169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1: Week 1-6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98507" y="-271774"/>
              <a:ext cx="6945777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Open Sans Bold"/>
                </a:rPr>
                <a:t>Initial </a:t>
              </a: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Prototype 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38" name="Group 24">
            <a:extLst>
              <a:ext uri="{FF2B5EF4-FFF2-40B4-BE49-F238E27FC236}">
                <a16:creationId xmlns:a16="http://schemas.microsoft.com/office/drawing/2014/main" id="{48FA04EA-713C-6C10-2469-E9BD06F5F6B0}"/>
              </a:ext>
            </a:extLst>
          </p:cNvPr>
          <p:cNvGrpSpPr/>
          <p:nvPr/>
        </p:nvGrpSpPr>
        <p:grpSpPr>
          <a:xfrm>
            <a:off x="496238" y="6228690"/>
            <a:ext cx="7412866" cy="1605188"/>
            <a:chOff x="0" y="-271774"/>
            <a:chExt cx="9883821" cy="2140251"/>
          </a:xfrm>
        </p:grpSpPr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ABDC27-F37F-44C7-4863-81E94EA279DC}"/>
                </a:ext>
              </a:extLst>
            </p:cNvPr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2: Week 1-6 </a:t>
              </a:r>
            </a:p>
          </p:txBody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D669BB6C-F5B3-FB53-4066-DFE13541BB18}"/>
                </a:ext>
              </a:extLst>
            </p:cNvPr>
            <p:cNvSpPr txBox="1"/>
            <p:nvPr/>
          </p:nvSpPr>
          <p:spPr>
            <a:xfrm>
              <a:off x="1598507" y="-271774"/>
              <a:ext cx="7391842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Integration </a:t>
              </a: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43C6307C-9B02-6620-D94E-A819704DE261}"/>
              </a:ext>
            </a:extLst>
          </p:cNvPr>
          <p:cNvGrpSpPr/>
          <p:nvPr/>
        </p:nvGrpSpPr>
        <p:grpSpPr>
          <a:xfrm>
            <a:off x="496238" y="3685059"/>
            <a:ext cx="7850786" cy="1307830"/>
            <a:chOff x="0" y="-237681"/>
            <a:chExt cx="10467714" cy="1743774"/>
          </a:xfrm>
        </p:grpSpPr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216AF883-B452-F436-581A-8012B2B2E0E7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1: Week 7-12 </a:t>
              </a: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AB46016F-E7BE-5AF1-899E-BFFE4B2C65A5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latin typeface="Open Sans Bold"/>
                </a:rPr>
                <a:t>Prototype Development </a:t>
              </a: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BC5213DF-7F6B-F67D-D5A7-88EC9A436A97}"/>
              </a:ext>
            </a:extLst>
          </p:cNvPr>
          <p:cNvGrpSpPr/>
          <p:nvPr/>
        </p:nvGrpSpPr>
        <p:grpSpPr>
          <a:xfrm>
            <a:off x="484944" y="8675420"/>
            <a:ext cx="7850786" cy="1307830"/>
            <a:chOff x="0" y="-237681"/>
            <a:chExt cx="10467714" cy="1743774"/>
          </a:xfrm>
        </p:grpSpPr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99DFF0BA-F48E-054D-7484-FA0FBD4FBB06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2: Week 7-12 </a:t>
              </a: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D6469CF3-3DE5-15C1-352B-8D8BE2C1221E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 err="1">
                  <a:latin typeface="Open Sans Bold"/>
                </a:rPr>
                <a:t>Finalising</a:t>
              </a:r>
              <a:r>
                <a:rPr lang="en-US" sz="5000" u="none" dirty="0">
                  <a:latin typeface="Open Sans Bold"/>
                </a:rPr>
                <a:t> + Report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717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Development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99898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69529" y="3193619"/>
            <a:ext cx="2261440" cy="2367445"/>
            <a:chOff x="0" y="-38100"/>
            <a:chExt cx="812800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powerpoint template in 3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Click on the "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" button next to this presentation. Start editing your presentation. You may need to sign in to your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account.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"PowerPoint" in the search bar and click on the PowerPoint icon to download.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5703887"/>
            <a:ext cx="3002615" cy="173699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3788" y="5997696"/>
            <a:ext cx="2528899" cy="394178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1028700" y="1233257"/>
            <a:ext cx="172593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Aims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09900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650" y="4000367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73C0407-26E6-02EA-250F-E962C4CDC6D4}"/>
              </a:ext>
            </a:extLst>
          </p:cNvPr>
          <p:cNvSpPr txBox="1"/>
          <p:nvPr/>
        </p:nvSpPr>
        <p:spPr>
          <a:xfrm>
            <a:off x="1009650" y="538860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</a:t>
            </a:r>
            <a:r>
              <a:rPr lang="en-US" sz="2400" dirty="0" err="1">
                <a:solidFill>
                  <a:srgbClr val="000000"/>
                </a:solidFill>
                <a:latin typeface="Noto Sans"/>
              </a:rPr>
              <a:t>Objectove</a:t>
            </a:r>
            <a:endParaRPr lang="en-US" sz="24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0736D71-70D1-670B-A38B-7E12A460FCC0}"/>
              </a:ext>
            </a:extLst>
          </p:cNvPr>
          <p:cNvSpPr txBox="1"/>
          <p:nvPr/>
        </p:nvSpPr>
        <p:spPr>
          <a:xfrm>
            <a:off x="990600" y="6379071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979517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1028700" y="1233257"/>
            <a:ext cx="172593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753195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3819225"/>
            <a:ext cx="8631018" cy="2917423"/>
          </a:xfrm>
          <a:custGeom>
            <a:avLst/>
            <a:gdLst/>
            <a:ahLst/>
            <a:cxnLst/>
            <a:rect l="l" t="t" r="r" b="b"/>
            <a:pathLst>
              <a:path w="2273190" h="768375">
                <a:moveTo>
                  <a:pt x="0" y="0"/>
                </a:moveTo>
                <a:lnTo>
                  <a:pt x="2273190" y="0"/>
                </a:lnTo>
                <a:lnTo>
                  <a:pt x="2273190" y="768375"/>
                </a:lnTo>
                <a:lnTo>
                  <a:pt x="0" y="768375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Turnover rate in retail stores [</a:t>
              </a:r>
              <a:r>
                <a:rPr lang="en-US" sz="2300" u="none" dirty="0">
                  <a:latin typeface="Lato 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20%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National u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nemployment rates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3%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Hiring and training </a:t>
              </a: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c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osts [</a:t>
              </a:r>
              <a:r>
                <a:rPr lang="en-US" sz="2300" u="sng" dirty="0">
                  <a:latin typeface="Lato 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$19,000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80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Proposal/Scope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4" name="TextBox 34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36" name="Freeform 36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9" name="Freeform 39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0" name="TextBox 40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2" name="Freeform 42"/>
          <p:cNvSpPr/>
          <p:nvPr/>
        </p:nvSpPr>
        <p:spPr>
          <a:xfrm>
            <a:off x="1725930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3" name="TextBox 43"/>
          <p:cNvSpPr txBox="1"/>
          <p:nvPr/>
        </p:nvSpPr>
        <p:spPr>
          <a:xfrm>
            <a:off x="1725930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9144000" y="4954733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MARKET AVAILABILITY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SUPPORT OF STAFF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4954733"/>
            <a:ext cx="3796644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INTEGRATION TO USER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4376696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DETECTION + NAVIGATION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5535968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has a place within market in NZ.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supports the overworked retail workers in NZ.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5535968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Allow the user to interact with the robot.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Ensure the robot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detects objects and navigates safely and efficiency around the store.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2" name="Picture 5">
            <a:extLst>
              <a:ext uri="{FF2B5EF4-FFF2-40B4-BE49-F238E27FC236}">
                <a16:creationId xmlns:a16="http://schemas.microsoft.com/office/drawing/2014/main" id="{0572C47F-4EFF-370C-F359-EBEF0B4A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7496"/>
          <a:stretch/>
        </p:blipFill>
        <p:spPr>
          <a:xfrm>
            <a:off x="408131" y="1787526"/>
            <a:ext cx="8105753" cy="743457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F143CA00-6F62-EDA6-45E2-CC0E9E33A58F}"/>
              </a:ext>
            </a:extLst>
          </p:cNvPr>
          <p:cNvSpPr txBox="1"/>
          <p:nvPr/>
        </p:nvSpPr>
        <p:spPr>
          <a:xfrm>
            <a:off x="9503866" y="1979699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Scope 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1A3CB4C-BB1F-5377-043C-5BC3AFAFA00B}"/>
              </a:ext>
            </a:extLst>
          </p:cNvPr>
          <p:cNvSpPr txBox="1"/>
          <p:nvPr/>
        </p:nvSpPr>
        <p:spPr>
          <a:xfrm>
            <a:off x="9503866" y="2897647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Produce a robot platform which is able to navigate a shared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47918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2993" y="4280048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0" name="TextBox 10"/>
          <p:cNvSpPr txBox="1"/>
          <p:nvPr/>
        </p:nvSpPr>
        <p:spPr>
          <a:xfrm>
            <a:off x="7952993" y="4063057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952993" y="8284683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3" name="TextBox 13"/>
          <p:cNvSpPr txBox="1"/>
          <p:nvPr/>
        </p:nvSpPr>
        <p:spPr>
          <a:xfrm>
            <a:off x="7952993" y="8067692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RESEARCH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DEVELOPMENT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PROTOTYPE</a:t>
            </a:r>
            <a:endParaRPr lang="en-US" sz="2400" u="none" dirty="0">
              <a:solidFill>
                <a:schemeClr val="bg1"/>
              </a:solidFill>
              <a:latin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Lato Bold"/>
              </a:rPr>
              <a:t>TRAILS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Objectives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6" name="TextBox 26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</p:sp>
      <p:sp>
        <p:nvSpPr>
          <p:cNvPr id="29" name="TextBox 29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Concepts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16377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Different Platforms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1829</Words>
  <Application>Microsoft Office PowerPoint</Application>
  <PresentationFormat>Custom</PresentationFormat>
  <Paragraphs>373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Open Sans Bold</vt:lpstr>
      <vt:lpstr>Lato</vt:lpstr>
      <vt:lpstr>Open Sauce</vt:lpstr>
      <vt:lpstr>Calibri</vt:lpstr>
      <vt:lpstr>Open Sauce Bold</vt:lpstr>
      <vt:lpstr>Noto Sans</vt:lpstr>
      <vt:lpstr>Arial</vt:lpstr>
      <vt:lpstr>Open Sans Light</vt:lpstr>
      <vt:lpstr>Lato Bold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Hannah Larsen</cp:lastModifiedBy>
  <cp:revision>14</cp:revision>
  <dcterms:created xsi:type="dcterms:W3CDTF">2006-08-16T00:00:00Z</dcterms:created>
  <dcterms:modified xsi:type="dcterms:W3CDTF">2023-05-23T04:06:22Z</dcterms:modified>
  <dc:identifier>DAFHJBCCLSI</dc:identifier>
</cp:coreProperties>
</file>